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4BB2B0-EBFF-D044-8529-C4C19A819A5D}" v="17" dt="2022-12-19T23:19:26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12/19/22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F38E70-13D1-63E9-C3E7-A56730650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65" t="14061" r="3499"/>
          <a:stretch/>
        </p:blipFill>
        <p:spPr>
          <a:xfrm rot="10800000">
            <a:off x="6249633" y="633684"/>
            <a:ext cx="2970616" cy="26288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D94FA-B44E-F243-5F65-EEBFEA379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416" y="633686"/>
            <a:ext cx="1967947" cy="14759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81BEED-A710-F161-D75D-139483256C63}"/>
              </a:ext>
            </a:extLst>
          </p:cNvPr>
          <p:cNvSpPr txBox="1"/>
          <p:nvPr/>
        </p:nvSpPr>
        <p:spPr>
          <a:xfrm>
            <a:off x="6297826" y="69547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12D8988-2F66-26D8-E63B-FE21DB3696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78" t="2729" r="8358"/>
          <a:stretch/>
        </p:blipFill>
        <p:spPr>
          <a:xfrm>
            <a:off x="597243" y="633683"/>
            <a:ext cx="5498758" cy="539198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9C7E25-04EB-A98F-2661-44393BA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84" y="797454"/>
            <a:ext cx="7772400" cy="486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2997200"/>
            <a:ext cx="29972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</Words>
  <Application>Microsoft Macintosh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2022-12-19T22:49:16Z</dcterms:created>
  <dcterms:modified xsi:type="dcterms:W3CDTF">2022-12-19T23:19:31Z</dcterms:modified>
</cp:coreProperties>
</file>

<file path=docProps/thumbnail.jpeg>
</file>